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8" r:id="rId12"/>
    <p:sldId id="270" r:id="rId13"/>
    <p:sldId id="267" r:id="rId14"/>
    <p:sldId id="269" r:id="rId15"/>
    <p:sldId id="266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1" d="100"/>
          <a:sy n="141" d="100"/>
        </p:scale>
        <p:origin x="120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36A46C-7939-45C9-984F-5A673388A9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A3CE41D-EFA8-4DF1-A05F-B0D69EE6D6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272C896-0772-4A2E-936C-A4571062A1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68551-BEB2-4A7F-A1C4-45916582A68F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7416C0E-AC20-4A62-849F-24119959C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9BF17BF-3A1F-462D-B50F-23A0E5D34A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64C22-1B6F-41B5-9502-CC7C4D8BF9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808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7666FB-5EC3-4601-915B-05A2E21B8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D35CD3F-B4E1-42EA-93DF-60972CED2B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157B1EE-C31A-45E8-B998-C515E16DB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68551-BEB2-4A7F-A1C4-45916582A68F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1351FA7-1ED6-4144-9728-96558D5B7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0D6AC53-3718-41B8-9D05-ADB11282A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64C22-1B6F-41B5-9502-CC7C4D8BF9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343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03A6E32-7512-426F-82CF-F5A08BA109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08176F8-1304-402B-AE56-243636CE50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9C9AEA7-D90D-4A49-A561-277CC17EF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68551-BEB2-4A7F-A1C4-45916582A68F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BCE05AC-B376-4F44-9ABF-AED4CA7F89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30BDEBE-9D99-439D-81FD-3602D6D3D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64C22-1B6F-41B5-9502-CC7C4D8BF9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3262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6772A9-2BB8-4886-A6EB-0D0D5BE8FE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34AA85-DFF8-4CBA-967D-11C62A6254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D59FD58-7F25-4C7C-B9ED-232C86FC4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68551-BEB2-4A7F-A1C4-45916582A68F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98F4460-2D82-4E12-B699-84644BA171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6BF9BF2-E5E0-4E4C-BCB7-E6367FB05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64C22-1B6F-41B5-9502-CC7C4D8BF9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0180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E83591-089A-4399-9AC7-B9C08458D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EB6519B-EFC7-4AE6-9726-C0FC857C79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4B632BE-C584-45CA-BC55-3DED247A53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68551-BEB2-4A7F-A1C4-45916582A68F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678C0D-833D-4BA9-B390-402C08DD8D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8B635C0-1C58-43B2-B806-FF0D816F8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64C22-1B6F-41B5-9502-CC7C4D8BF9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0984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94ECB3-0361-450F-8A1C-988E2EA0B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47DDCC-9B40-4700-8C64-B05C09BACE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AC73615-18C4-4C0C-850F-A0F9BF1099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4F78FA4-3DE0-4863-8293-DCF1D30A1E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68551-BEB2-4A7F-A1C4-45916582A68F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685933F-C98F-4CD0-B90F-393CD9DB03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D4C2A0A-6777-4E0C-A9E6-A3D422D638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64C22-1B6F-41B5-9502-CC7C4D8BF9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700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03B6F4-FB58-4027-9570-FA8303959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2B5F172-AEEE-45DA-84FF-545BD4A3DE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479AC5D-76E4-4A73-AC4E-C4B4368D6D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2C23B08-1533-429F-8FEA-EA83FA9080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433C323-F73C-4868-8E55-6BDBA9B955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70C9B4E-B166-4881-AC37-6B6B7DD17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68551-BEB2-4A7F-A1C4-45916582A68F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EAC744E-5831-4257-8A61-A232E1209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DE9BBB6-4406-4D21-A237-1B60FC2F2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64C22-1B6F-41B5-9502-CC7C4D8BF9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5826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F5CED9-467C-4AAA-9FD7-F426E7BF1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31C65A0-BAA5-45BE-BDF6-115A34788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68551-BEB2-4A7F-A1C4-45916582A68F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0828C06-F83C-4FAE-BDF4-BFB728131B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1C4A5B5-CC02-42E9-8AD2-554E543DA3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64C22-1B6F-41B5-9502-CC7C4D8BF9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24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4C34A63-9AF9-4E28-B8B2-0B7746FFCE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68551-BEB2-4A7F-A1C4-45916582A68F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744E8AC-117F-4DA1-AA78-4FFB0132B6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7ED5731-AF88-40E3-937F-85E977849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64C22-1B6F-41B5-9502-CC7C4D8BF9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4416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7C69D1-F98A-452A-AF67-9685731994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DF28BC2-0E24-4237-8B79-9636FA93AA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6DF3E7C-6222-4346-9E1B-076BBE35FE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B7C045B-6A29-4B8E-9F55-F85477360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68551-BEB2-4A7F-A1C4-45916582A68F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F703F12-214E-436D-80D0-67D195337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B38918D-502E-4479-A940-F72D2C184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64C22-1B6F-41B5-9502-CC7C4D8BF9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41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1077B5-2A44-4F14-A612-18F99A730A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43B5030-B73D-47B4-BD93-431696D654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929B331-B244-48DC-81E0-978B8BDE6E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3FD803E-1CF0-4216-9AD7-302D656A4D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68551-BEB2-4A7F-A1C4-45916582A68F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8DCA596-E722-4CA7-977B-68E9393B6E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90C48A6-7B4A-468E-B254-B756337F31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64C22-1B6F-41B5-9502-CC7C4D8BF9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667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017126-A9A3-40EA-8F6A-0330EBC383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D32DE5C-3CC1-4C61-B3F4-17DE2AB2C0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93CCAEA-D530-4DB4-A994-3731C299317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68551-BEB2-4A7F-A1C4-45916582A68F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CAC7D95-2A24-40C0-B633-85F27A94B9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DE6C06-8377-4E20-A5AD-68371B6E5F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764C22-1B6F-41B5-9502-CC7C4D8BF9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7747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g"/><Relationship Id="rId4" Type="http://schemas.openxmlformats.org/officeDocument/2006/relationships/image" Target="../media/image38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g"/><Relationship Id="rId5" Type="http://schemas.openxmlformats.org/officeDocument/2006/relationships/image" Target="../media/image49.jpeg"/><Relationship Id="rId4" Type="http://schemas.openxmlformats.org/officeDocument/2006/relationships/image" Target="../media/image4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jpeg"/><Relationship Id="rId4" Type="http://schemas.openxmlformats.org/officeDocument/2006/relationships/image" Target="../media/image1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g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31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3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FD314C-D1F3-49F8-AFF5-9F48841AEE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0975" y="3228583"/>
            <a:ext cx="10050049" cy="213882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+mn-lt"/>
                <a:cs typeface="Times New Roman" panose="02020603050405020304" pitchFamily="18" charset="0"/>
              </a:rPr>
              <a:t>Обучение художественной резьбе по кости, как инновационный проект по использованию сырья непригодного на производстве</a:t>
            </a:r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7BD23E21-8182-414D-AE01-47CB195802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07465"/>
            <a:ext cx="9144000" cy="1655762"/>
          </a:xfrm>
        </p:spPr>
        <p:txBody>
          <a:bodyPr>
            <a:normAutofit/>
          </a:bodyPr>
          <a:lstStyle/>
          <a:p>
            <a:r>
              <a:rPr lang="ru-RU" sz="4400" b="1" u="sng" dirty="0">
                <a:cs typeface="Times New Roman" panose="02020603050405020304" pitchFamily="18" charset="0"/>
              </a:rPr>
              <a:t>Раздел 1</a:t>
            </a:r>
          </a:p>
        </p:txBody>
      </p:sp>
    </p:spTree>
    <p:extLst>
      <p:ext uri="{BB962C8B-B14F-4D97-AF65-F5344CB8AC3E}">
        <p14:creationId xmlns:p14="http://schemas.microsoft.com/office/powerpoint/2010/main" val="29201635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316D74-B4D6-43F0-8C6B-10EA157FA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057" y="148989"/>
            <a:ext cx="2631041" cy="1267493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latin typeface="+mn-lt"/>
              </a:rPr>
              <a:t>Предметы интерьера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28FB1BF-EF90-4BCB-8F1E-68F3D3E8DA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959" y="1518637"/>
            <a:ext cx="2776633" cy="5048426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8AF8D61-1F9C-477C-8EB0-BE7576B4B0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3791" y="148989"/>
            <a:ext cx="2224414" cy="283308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583C751-F41A-4A58-85C8-7B1FF3335B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1534" y="3138063"/>
            <a:ext cx="3308929" cy="34290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BDDDACC-8CB5-4A76-9EF4-FEC4D656A7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2223" y="3585868"/>
            <a:ext cx="2377969" cy="2981195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FB55593-2B89-44CE-B9DE-F4885588679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2892" y="208257"/>
            <a:ext cx="2776633" cy="3220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2868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6BCC69-D62D-4973-A984-51676E5AF8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2348" y="634148"/>
            <a:ext cx="3608765" cy="2090263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latin typeface="+mn-lt"/>
                <a:cs typeface="Times New Roman" panose="02020603050405020304" pitchFamily="18" charset="0"/>
              </a:rPr>
              <a:t>Сотрудничество с Тобольской фабрикой художественных косторезных изделий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CB85A07-5B7A-43E1-BA47-C3F63E60BA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4981" y="3984263"/>
            <a:ext cx="6518753" cy="2564212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6376AEB-925F-4826-8485-8F513E6CCB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7216" y="457200"/>
            <a:ext cx="2273523" cy="318044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167F947-9294-4E3E-A5E9-3044B7997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4357" y="457201"/>
            <a:ext cx="3277756" cy="318044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B25DADA-33BC-482D-BB89-85366CA1D6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731" y="3281476"/>
            <a:ext cx="4776000" cy="326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3934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3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5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FD314C-D1F3-49F8-AFF5-9F48841AEE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0975" y="1675356"/>
            <a:ext cx="10050049" cy="2138820"/>
          </a:xfrm>
        </p:spPr>
        <p:txBody>
          <a:bodyPr>
            <a:normAutofit/>
          </a:bodyPr>
          <a:lstStyle/>
          <a:p>
            <a:r>
              <a:rPr lang="ru-RU" dirty="0">
                <a:latin typeface="+mn-lt"/>
                <a:cs typeface="Times New Roman" panose="02020603050405020304" pitchFamily="18" charset="0"/>
              </a:rPr>
              <a:t>Резьба по кости как средство реабилитации</a:t>
            </a:r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7BD23E21-8182-414D-AE01-47CB195802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07465"/>
            <a:ext cx="9144000" cy="1655762"/>
          </a:xfrm>
        </p:spPr>
        <p:txBody>
          <a:bodyPr>
            <a:normAutofit/>
          </a:bodyPr>
          <a:lstStyle/>
          <a:p>
            <a:r>
              <a:rPr lang="ru-RU" sz="4400" b="1" u="sng" dirty="0">
                <a:cs typeface="Times New Roman" panose="02020603050405020304" pitchFamily="18" charset="0"/>
              </a:rPr>
              <a:t>Раздел 3</a:t>
            </a:r>
          </a:p>
        </p:txBody>
      </p:sp>
    </p:spTree>
    <p:extLst>
      <p:ext uri="{BB962C8B-B14F-4D97-AF65-F5344CB8AC3E}">
        <p14:creationId xmlns:p14="http://schemas.microsoft.com/office/powerpoint/2010/main" val="13324856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636892-F244-40C1-B4C9-E3077F8B4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69276" y="620040"/>
            <a:ext cx="4435253" cy="1584217"/>
          </a:xfrm>
        </p:spPr>
        <p:txBody>
          <a:bodyPr/>
          <a:lstStyle/>
          <a:p>
            <a:pPr algn="ctr"/>
            <a:r>
              <a:rPr lang="ru-RU" dirty="0" err="1">
                <a:latin typeface="+mn-lt"/>
                <a:cs typeface="Times New Roman" panose="02020603050405020304" pitchFamily="18" charset="0"/>
              </a:rPr>
              <a:t>Мастерклассы</a:t>
            </a:r>
            <a:endParaRPr lang="ru-RU" dirty="0"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00FE4DA-EA7D-4459-85EA-1AF2816C21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39022" cy="6858000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7A58D67-4AAF-4F74-8659-0DA3562E42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277" y="2733071"/>
            <a:ext cx="4435252" cy="3504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3400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636892-F244-40C1-B4C9-E3077F8B4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652" y="75158"/>
            <a:ext cx="4435253" cy="1584217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latin typeface="+mn-lt"/>
              </a:rPr>
              <a:t>Чемпионаты</a:t>
            </a:r>
            <a:br>
              <a:rPr lang="ru-RU" dirty="0">
                <a:latin typeface="+mn-lt"/>
              </a:rPr>
            </a:br>
            <a:r>
              <a:rPr lang="ru-RU" sz="2400" dirty="0">
                <a:latin typeface="+mn-lt"/>
              </a:rPr>
              <a:t>(Профессионалы, </a:t>
            </a:r>
            <a:r>
              <a:rPr lang="ru-RU" sz="2400" dirty="0" err="1">
                <a:latin typeface="+mn-lt"/>
              </a:rPr>
              <a:t>Абилимпикс</a:t>
            </a:r>
            <a:r>
              <a:rPr lang="ru-RU" sz="2400" dirty="0">
                <a:latin typeface="+mn-lt"/>
              </a:rPr>
              <a:t>)</a:t>
            </a:r>
            <a:endParaRPr lang="ru-RU" dirty="0">
              <a:latin typeface="+mn-lt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6394920-C153-4FC0-B1B1-60F181EA8B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313" y="1847588"/>
            <a:ext cx="3410626" cy="316282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55157C8-E04B-4E70-896E-8796C1A6EC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0620" y="1844782"/>
            <a:ext cx="3143891" cy="316282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BB9B5AF-A2DC-472D-906E-D58473CF88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131" y="1809846"/>
            <a:ext cx="4644297" cy="3238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1027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661516-F9DF-4FD1-B12B-B2171AED65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0730" y="62630"/>
            <a:ext cx="4370540" cy="1137999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latin typeface="+mn-lt"/>
              </a:rPr>
              <a:t>Поиски нового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EB555C7-3C57-48CE-9541-233AFFFBC1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80496" y="4096979"/>
            <a:ext cx="2416231" cy="2183055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D172444-A523-451C-9D16-AA8A24F9FF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633501" y="1583993"/>
            <a:ext cx="1963430" cy="219747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F36DCA8-AF27-4935-9C85-797DF5F5B3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816394" y="3986429"/>
            <a:ext cx="2416234" cy="239838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62E3CC2-ED8F-4EDA-BE62-03A5CCFB94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4733" y="1603332"/>
            <a:ext cx="2518257" cy="397701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5ACADB9-C64D-45D0-BB47-F7D38A61322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31208" y="2519132"/>
            <a:ext cx="3977013" cy="2145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3576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C793A3D9-3F07-435F-AFE9-12BA06D68A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900" y="1138302"/>
            <a:ext cx="3436045" cy="4581395"/>
          </a:xfr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3E1A23D-6891-474B-A6C0-42A4BC54FD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7977" y="1138302"/>
            <a:ext cx="3436046" cy="458139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99BB424-D420-472E-8E60-BC8596B47F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0055" y="1138301"/>
            <a:ext cx="3436046" cy="4581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635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1D32B62F-EA57-4299-AE5C-4EE814AF66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0585" y="288446"/>
            <a:ext cx="4710830" cy="6281108"/>
          </a:xfrm>
        </p:spPr>
      </p:pic>
    </p:spTree>
    <p:extLst>
      <p:ext uri="{BB962C8B-B14F-4D97-AF65-F5344CB8AC3E}">
        <p14:creationId xmlns:p14="http://schemas.microsoft.com/office/powerpoint/2010/main" val="24415739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AEA205-E498-44F6-B342-CDA45F63D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8122" y="1653116"/>
            <a:ext cx="2173953" cy="31623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+mn-lt"/>
              </a:rPr>
              <a:t>Виды резьбы по кости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221C92A-0773-43E5-BD5F-6A50116B6D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834" y="248676"/>
            <a:ext cx="3080862" cy="2808880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31233E5-80B9-4EE3-820D-BCE29227C4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55" y="3481030"/>
            <a:ext cx="4115021" cy="284997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E114999-6B33-4666-8B52-BFB2405B73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5502" y="248676"/>
            <a:ext cx="3660449" cy="296124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9F9F8A0-6ED4-49C9-B55F-B8B8BE676B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3685" y="3648078"/>
            <a:ext cx="3604081" cy="284997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19329F5-4338-4635-9F3B-49C1568B3C7C}"/>
              </a:ext>
            </a:extLst>
          </p:cNvPr>
          <p:cNvSpPr txBox="1"/>
          <p:nvPr/>
        </p:nvSpPr>
        <p:spPr>
          <a:xfrm>
            <a:off x="2015860" y="3042393"/>
            <a:ext cx="13049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Гравировка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96BEB77-97E1-4F38-956F-11DA662D871A}"/>
              </a:ext>
            </a:extLst>
          </p:cNvPr>
          <p:cNvSpPr txBox="1"/>
          <p:nvPr/>
        </p:nvSpPr>
        <p:spPr>
          <a:xfrm>
            <a:off x="1621705" y="6317575"/>
            <a:ext cx="18051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Рельефная резьба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D3DB054-AEB3-48E7-9E36-269201C20167}"/>
              </a:ext>
            </a:extLst>
          </p:cNvPr>
          <p:cNvSpPr txBox="1"/>
          <p:nvPr/>
        </p:nvSpPr>
        <p:spPr>
          <a:xfrm>
            <a:off x="8816952" y="6471463"/>
            <a:ext cx="19136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Объёмная резьба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202CD51-DA5C-429A-8D33-24D02BA59C0B}"/>
              </a:ext>
            </a:extLst>
          </p:cNvPr>
          <p:cNvSpPr txBox="1"/>
          <p:nvPr/>
        </p:nvSpPr>
        <p:spPr>
          <a:xfrm>
            <a:off x="8816951" y="3208265"/>
            <a:ext cx="19136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err="1"/>
              <a:t>Пропильная</a:t>
            </a:r>
            <a:r>
              <a:rPr lang="ru-RU" sz="1400" dirty="0"/>
              <a:t> резьба</a:t>
            </a:r>
          </a:p>
        </p:txBody>
      </p:sp>
    </p:spTree>
    <p:extLst>
      <p:ext uri="{BB962C8B-B14F-4D97-AF65-F5344CB8AC3E}">
        <p14:creationId xmlns:p14="http://schemas.microsoft.com/office/powerpoint/2010/main" val="17046216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9A7B00-838E-43CD-8A6D-E9494B21D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3256" y="0"/>
            <a:ext cx="4345488" cy="831111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latin typeface="+mn-lt"/>
              </a:rPr>
              <a:t>Конструирование изделий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2BE5EF5-BB50-41F1-8E36-81AF04171C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4023" y="4020854"/>
            <a:ext cx="2630996" cy="2509723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0CEDE55-E6F0-4C67-A7BB-1D43DA3219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8894" y="966532"/>
            <a:ext cx="4757693" cy="556404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4760BAB-3868-4E7B-8FF0-078CC26201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4023" y="966532"/>
            <a:ext cx="2630996" cy="293735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7458C1B-D6B5-4879-B7AB-F1C34E6F10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417" y="966532"/>
            <a:ext cx="2425576" cy="5564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251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4AEE92-B28D-4361-9942-53DBDFF67B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5657" y="12330"/>
            <a:ext cx="5040682" cy="812322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latin typeface="+mn-lt"/>
              </a:rPr>
              <a:t>От простого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004C6B3-D4E9-4CAC-A666-F68764F167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813" y="908955"/>
            <a:ext cx="2922872" cy="2930054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1E51F7B-C912-4B7D-A66C-F9CC399301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3232" y="894484"/>
            <a:ext cx="2572939" cy="295899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0927C90-9A10-47C5-9A62-C0D47459A1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8381" y="940488"/>
            <a:ext cx="3115233" cy="286698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D80B2B8-9508-4592-B647-9006EF4EF5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4887" y="3923312"/>
            <a:ext cx="2651273" cy="277597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777B162-68CF-4CEB-BFE0-3C4EFDA31B6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4806" y="3969316"/>
            <a:ext cx="3367945" cy="2668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5202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F6E8B7-EE1E-48F0-9018-3069DB644D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9142" y="0"/>
            <a:ext cx="4790162" cy="812218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latin typeface="+mn-lt"/>
              </a:rPr>
              <a:t>К сложному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25119CE-F49F-473B-B391-694CE9BF7E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990828"/>
            <a:ext cx="3210837" cy="2706635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0C02D99-051D-4CB2-9B30-4FD9190A50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1" y="3811324"/>
            <a:ext cx="3210838" cy="268155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E1925C9-58B2-4711-B8E6-8AD05E69F7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9408" y="3772743"/>
            <a:ext cx="3160577" cy="268155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D6F1CFE-6551-4F48-BFA8-5CFB3C0B397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9408" y="990828"/>
            <a:ext cx="3178635" cy="266955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1783840-A991-4B97-8D9C-4021F4E20E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904" y="990828"/>
            <a:ext cx="3998639" cy="5500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8646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1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57000"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FD314C-D1F3-49F8-AFF5-9F48841AEE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552178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+mn-lt"/>
                <a:cs typeface="Times New Roman" panose="02020603050405020304" pitchFamily="18" charset="0"/>
              </a:rPr>
              <a:t>Создание художественных объектов, предметов и аксессуаров и внедрение их в интерьер и моду</a:t>
            </a:r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7BD23E21-8182-414D-AE01-47CB195802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47563"/>
            <a:ext cx="9144000" cy="1655762"/>
          </a:xfrm>
        </p:spPr>
        <p:txBody>
          <a:bodyPr>
            <a:normAutofit/>
          </a:bodyPr>
          <a:lstStyle/>
          <a:p>
            <a:r>
              <a:rPr lang="ru-RU" sz="4000" b="1" u="sng" dirty="0">
                <a:cs typeface="Times New Roman" panose="02020603050405020304" pitchFamily="18" charset="0"/>
              </a:rPr>
              <a:t>Раздел 2</a:t>
            </a:r>
          </a:p>
        </p:txBody>
      </p:sp>
    </p:spTree>
    <p:extLst>
      <p:ext uri="{BB962C8B-B14F-4D97-AF65-F5344CB8AC3E}">
        <p14:creationId xmlns:p14="http://schemas.microsoft.com/office/powerpoint/2010/main" val="24011110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B2A95E-645E-4F9E-BC14-8D4D7D7295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6776" y="134506"/>
            <a:ext cx="3894551" cy="66355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+mn-lt"/>
              </a:rPr>
              <a:t>Аксессуары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05708EF-CBBC-40E2-800F-C24DE188DE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763" y="1171965"/>
            <a:ext cx="3332474" cy="2787042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EADA21C-11CA-416F-BB2D-888387A0E5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7684" y="1391823"/>
            <a:ext cx="2728367" cy="313633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9B95BEC-CE73-4597-AFFA-8239C6DABA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949" y="1391823"/>
            <a:ext cx="3011033" cy="218652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7A6B351-B4A7-46B4-991F-5D703BF367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9191" y="4078086"/>
            <a:ext cx="2669720" cy="252476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D130099-8C90-4E3C-B3E8-CF222EB267E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755" y="4636302"/>
            <a:ext cx="2772224" cy="1966546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AF7FFEF-9F56-437D-B85C-F921EBFDF9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480" y="3687867"/>
            <a:ext cx="2331969" cy="2787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70296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78</Words>
  <Application>Microsoft Office PowerPoint</Application>
  <PresentationFormat>Широкоэкранный</PresentationFormat>
  <Paragraphs>20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Тема Office</vt:lpstr>
      <vt:lpstr>Обучение художественной резьбе по кости, как инновационный проект по использованию сырья непригодного на производстве</vt:lpstr>
      <vt:lpstr>Презентация PowerPoint</vt:lpstr>
      <vt:lpstr>Презентация PowerPoint</vt:lpstr>
      <vt:lpstr>Виды резьбы по кости</vt:lpstr>
      <vt:lpstr>Конструирование изделий</vt:lpstr>
      <vt:lpstr>От простого</vt:lpstr>
      <vt:lpstr>К сложному</vt:lpstr>
      <vt:lpstr>Создание художественных объектов, предметов и аксессуаров и внедрение их в интерьер и моду</vt:lpstr>
      <vt:lpstr>Аксессуары</vt:lpstr>
      <vt:lpstr>Предметы интерьера</vt:lpstr>
      <vt:lpstr>Сотрудничество с Тобольской фабрикой художественных косторезных изделий</vt:lpstr>
      <vt:lpstr>Резьба по кости как средство реабилитации</vt:lpstr>
      <vt:lpstr>Мастерклассы</vt:lpstr>
      <vt:lpstr>Чемпионаты (Профессионалы, Абилимпикс)</vt:lpstr>
      <vt:lpstr>Поиски нового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Обучение художественной резьбе по кости, как инновационный проект по использованию сырья непригодного на производстве</dc:title>
  <dc:creator>Студент</dc:creator>
  <cp:lastModifiedBy>Студент</cp:lastModifiedBy>
  <cp:revision>6</cp:revision>
  <dcterms:created xsi:type="dcterms:W3CDTF">2025-12-09T11:06:29Z</dcterms:created>
  <dcterms:modified xsi:type="dcterms:W3CDTF">2025-12-09T11:45:33Z</dcterms:modified>
</cp:coreProperties>
</file>